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757" r:id="rId2"/>
    <p:sldId id="758" r:id="rId3"/>
    <p:sldId id="759" r:id="rId4"/>
    <p:sldId id="749" r:id="rId5"/>
    <p:sldId id="750" r:id="rId6"/>
    <p:sldId id="751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83EFC3-9021-3E9D-0C9B-B36EE34AF0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70344-70CD-F690-5942-0B2159EBB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1/4/2023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EB411-95B9-CE5C-7A84-DAF7A26D07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143F4-5D71-9CAE-8DAA-E11F55A101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D462B65-AF85-4A19-B35D-9E4FD84950F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242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(341)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1/4/2023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BBEC11B-9B48-4C66-8C95-7E8EF8AAC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088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42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7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1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9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1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4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 </a:t>
            </a:r>
            <a:b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 and The Ascension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E85D07-38C6-1ED0-7A5D-F1034AEB6981}"/>
              </a:ext>
            </a:extLst>
          </p:cNvPr>
          <p:cNvSpPr txBox="1"/>
          <p:nvPr/>
        </p:nvSpPr>
        <p:spPr>
          <a:xfrm>
            <a:off x="3098462" y="5277505"/>
            <a:ext cx="2954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January 4, 2023</a:t>
            </a:r>
          </a:p>
        </p:txBody>
      </p:sp>
    </p:spTree>
    <p:extLst>
      <p:ext uri="{BB962C8B-B14F-4D97-AF65-F5344CB8AC3E}">
        <p14:creationId xmlns:p14="http://schemas.microsoft.com/office/powerpoint/2010/main" val="427113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5551"/>
            <a:ext cx="8686800" cy="5293757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The tomb was found empty. Luke 24:1-8, </a:t>
            </a:r>
            <a:r>
              <a:rPr lang="en-US" i="1" dirty="0"/>
              <a:t>“</a:t>
            </a:r>
            <a:r>
              <a:rPr lang="en-US" b="1" i="1" dirty="0"/>
              <a:t>Why seek ye the living among the dead? He is not here, but is risen</a:t>
            </a:r>
            <a:r>
              <a:rPr lang="en-US" i="1" dirty="0"/>
              <a:t>.”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Mary Magdalene.</a:t>
            </a:r>
            <a:r>
              <a:rPr lang="en-US" dirty="0"/>
              <a:t> Mark 16:9-11; John 20:11-18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women</a:t>
            </a:r>
            <a:r>
              <a:rPr lang="en-US" dirty="0"/>
              <a:t>. Matthew 28:9-10; Luke 24:9-11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Peter</a:t>
            </a:r>
            <a:r>
              <a:rPr lang="en-US" dirty="0"/>
              <a:t>. Luke 24:34; 1 Corinthians 15:5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two disciples on their way to Emmaus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Mark 16:12-13; Luke 24:13-15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eleven (minus one)</a:t>
            </a:r>
            <a:r>
              <a:rPr lang="en-US" dirty="0"/>
              <a:t>. Mark 16:14; Luke 24:36-43;</a:t>
            </a:r>
            <a:br>
              <a:rPr lang="en-US" dirty="0"/>
            </a:br>
            <a:r>
              <a:rPr lang="en-US" dirty="0"/>
              <a:t>John 20:19-25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To the disciples, including Thomas</a:t>
            </a:r>
            <a:r>
              <a:rPr lang="en-US" dirty="0"/>
              <a:t>.</a:t>
            </a:r>
            <a:br>
              <a:rPr lang="en-US" b="1" dirty="0"/>
            </a:br>
            <a:r>
              <a:rPr lang="en-US" dirty="0"/>
              <a:t>John 20:24-28; 1 Corinthians 15:5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seven disciples at the Sea of Galilee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John 21:1-25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7581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Evidence – Appearances </a:t>
            </a:r>
          </a:p>
        </p:txBody>
      </p:sp>
    </p:spTree>
    <p:extLst>
      <p:ext uri="{BB962C8B-B14F-4D97-AF65-F5344CB8AC3E}">
        <p14:creationId xmlns:p14="http://schemas.microsoft.com/office/powerpoint/2010/main" val="189873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5551"/>
            <a:ext cx="8686800" cy="3913892"/>
          </a:xfrm>
          <a:solidFill>
            <a:schemeClr val="bg1"/>
          </a:solidFill>
        </p:spPr>
        <p:txBody>
          <a:bodyPr>
            <a:spAutoFit/>
          </a:bodyPr>
          <a:lstStyle/>
          <a:p>
            <a:pPr>
              <a:buNone/>
            </a:pPr>
            <a:r>
              <a:rPr lang="en-US" sz="3300" dirty="0"/>
              <a:t>The tomb was found empty. Luke 24:1-8, </a:t>
            </a:r>
            <a:r>
              <a:rPr lang="en-US" sz="3300" i="1" dirty="0"/>
              <a:t>“</a:t>
            </a:r>
            <a:r>
              <a:rPr lang="en-US" sz="3300" b="1" i="1" dirty="0"/>
              <a:t>Why seek ye the living among the dead? He is not here, but is risen</a:t>
            </a:r>
            <a:r>
              <a:rPr lang="en-US" sz="3300" i="1" dirty="0"/>
              <a:t>.”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 startAt="8"/>
            </a:pPr>
            <a:r>
              <a:rPr lang="en-US" sz="3300" b="1" dirty="0"/>
              <a:t>The eleven disciples on the mountain in Galilee</a:t>
            </a:r>
            <a:r>
              <a:rPr lang="en-US" sz="3300" dirty="0"/>
              <a:t>.</a:t>
            </a:r>
            <a:r>
              <a:rPr lang="de-DE" sz="3600" dirty="0"/>
              <a:t> Matthew 28:16-20; Mark 16:15-16; Luke 24:46-47</a:t>
            </a:r>
            <a:endParaRPr lang="en-US" sz="3300" b="1" dirty="0"/>
          </a:p>
          <a:p>
            <a:pPr marL="1006475" lvl="2" indent="-457200">
              <a:buClr>
                <a:schemeClr val="tx1"/>
              </a:buClr>
            </a:pPr>
            <a:r>
              <a:rPr lang="en-US" sz="3300" b="1" dirty="0"/>
              <a:t>Over 500 at once</a:t>
            </a:r>
            <a:r>
              <a:rPr lang="en-US" sz="3300" dirty="0"/>
              <a:t>. 1 Corinthians 15:6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758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Evidence – Appearances </a:t>
            </a:r>
          </a:p>
        </p:txBody>
      </p:sp>
    </p:spTree>
    <p:extLst>
      <p:ext uri="{BB962C8B-B14F-4D97-AF65-F5344CB8AC3E}">
        <p14:creationId xmlns:p14="http://schemas.microsoft.com/office/powerpoint/2010/main" val="125179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1670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/>
              <a:t>James. 1 Corinthians 15:7</a:t>
            </a:r>
          </a:p>
          <a:p>
            <a:r>
              <a:rPr lang="en-US" sz="3600" dirty="0"/>
              <a:t>Whether in Galilee or Jerusalem is uncertain.</a:t>
            </a:r>
          </a:p>
          <a:p>
            <a:r>
              <a:rPr lang="en-US" sz="3600" dirty="0"/>
              <a:t> During His ministry, Jesus’ brothers did not believe in Him (John 7:5); indeed, they considered Him to be insane (Mark 3:20-21).</a:t>
            </a:r>
          </a:p>
          <a:p>
            <a:r>
              <a:rPr lang="en-US" sz="3600" dirty="0"/>
              <a:t>Jesus’ resurrection appearance to James is the best explanation of the change from unbelief to belief.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3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Ninth Appearance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341632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All the apostles on the Mount of Olives</a:t>
            </a:r>
            <a:r>
              <a:rPr lang="en-US" sz="3600" dirty="0"/>
              <a:t>.</a:t>
            </a:r>
            <a:endParaRPr lang="en-US" sz="2800" dirty="0"/>
          </a:p>
          <a:p>
            <a:r>
              <a:rPr lang="en-US" sz="3200" dirty="0"/>
              <a:t>Jesus showed Himself alive for 40 days. Acts 1:3</a:t>
            </a:r>
          </a:p>
          <a:p>
            <a:r>
              <a:rPr lang="en-US" sz="3200" dirty="0"/>
              <a:t>All things must be fulfilled. Luke 24:48</a:t>
            </a:r>
          </a:p>
          <a:p>
            <a:r>
              <a:rPr lang="en-US" sz="3200" dirty="0"/>
              <a:t>Apostles to go to the city (Jerusalem) and wait. </a:t>
            </a:r>
            <a:br>
              <a:rPr lang="en-US" sz="3200" dirty="0"/>
            </a:br>
            <a:r>
              <a:rPr lang="en-US" sz="3200" dirty="0"/>
              <a:t>Luke 24:49</a:t>
            </a:r>
          </a:p>
          <a:p>
            <a:r>
              <a:rPr lang="en-US" sz="3200" dirty="0"/>
              <a:t>Wait for the promise of the Father. Acts 1:4, 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769" y="72721"/>
            <a:ext cx="8931962" cy="170816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Tenth Appearance and Ascension. </a:t>
            </a:r>
            <a:r>
              <a:rPr lang="en-US" sz="3100" b="1" dirty="0">
                <a:solidFill>
                  <a:schemeClr val="tx1"/>
                </a:solidFill>
              </a:rPr>
              <a:t>Mark 16:19-20; Luke 24:44-53; Acts 1:3-12;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1 Corinthians 15:7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79" y="1828800"/>
            <a:ext cx="8686800" cy="51039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All the apostles on the Mount of Olives.</a:t>
            </a:r>
            <a:endParaRPr lang="en-US" sz="3200" dirty="0"/>
          </a:p>
          <a:p>
            <a:r>
              <a:rPr lang="en-US" sz="2800" dirty="0"/>
              <a:t> </a:t>
            </a:r>
            <a:r>
              <a:rPr lang="en-US" sz="3200" dirty="0"/>
              <a:t>A proof of His </a:t>
            </a:r>
            <a:r>
              <a:rPr lang="en-US" sz="3200" b="1" dirty="0"/>
              <a:t>Messiahship. </a:t>
            </a:r>
            <a:r>
              <a:rPr lang="en-US" sz="3200" dirty="0"/>
              <a:t>John 6:62</a:t>
            </a:r>
          </a:p>
          <a:p>
            <a:r>
              <a:rPr lang="en-US" sz="3200" dirty="0"/>
              <a:t> Enabled the </a:t>
            </a:r>
            <a:r>
              <a:rPr lang="en-US" sz="3200" b="1" dirty="0"/>
              <a:t>sending of the Holy Spirit.</a:t>
            </a: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3200" dirty="0"/>
              <a:t>John 16:5-7</a:t>
            </a:r>
          </a:p>
          <a:p>
            <a:r>
              <a:rPr lang="en-US" sz="3200" dirty="0"/>
              <a:t>Established Jesus as </a:t>
            </a:r>
            <a:r>
              <a:rPr lang="en-US" sz="3200" b="1" dirty="0"/>
              <a:t>King</a:t>
            </a:r>
            <a:r>
              <a:rPr lang="en-US" sz="3200" dirty="0"/>
              <a:t> over His Kingdom.</a:t>
            </a:r>
            <a:br>
              <a:rPr lang="en-US" sz="3200" dirty="0"/>
            </a:br>
            <a:r>
              <a:rPr lang="en-US" sz="3200" dirty="0"/>
              <a:t>Mark 16:19.</a:t>
            </a:r>
          </a:p>
          <a:p>
            <a:pPr lvl="1"/>
            <a:r>
              <a:rPr lang="en-US" sz="2800" i="1" dirty="0"/>
              <a:t>“Right hand of God” </a:t>
            </a:r>
            <a:r>
              <a:rPr lang="en-US" sz="2800" dirty="0"/>
              <a:t>– Position of favor, trust, and power.</a:t>
            </a:r>
            <a:br>
              <a:rPr lang="en-US" sz="2800" dirty="0"/>
            </a:br>
            <a:r>
              <a:rPr lang="en-US" sz="2800" dirty="0"/>
              <a:t>Acts 2:33ff; Psalms 110:1</a:t>
            </a:r>
          </a:p>
          <a:p>
            <a:pPr lvl="1"/>
            <a:r>
              <a:rPr lang="en-US" sz="2800" dirty="0"/>
              <a:t>Daniel 7:13-14 – Daniel’s vision prophesied this event.</a:t>
            </a:r>
            <a:br>
              <a:rPr lang="en-US" sz="2800" dirty="0"/>
            </a:br>
            <a:r>
              <a:rPr lang="en-US" sz="2800" dirty="0"/>
              <a:t>cf. Ephesians 1:20-23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769" y="72721"/>
            <a:ext cx="8931962" cy="170816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Tenth Appearance and Ascension. </a:t>
            </a:r>
            <a:r>
              <a:rPr lang="en-US" sz="3100" b="1" dirty="0">
                <a:solidFill>
                  <a:schemeClr val="tx1"/>
                </a:solidFill>
              </a:rPr>
              <a:t>Mark 16:19-20; Luke 24:44-53; Acts 1:3-12;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1 Corinthians 15:7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428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Last Week  Of Jesus’ Life</vt:lpstr>
      <vt:lpstr>Evidence – Appearances </vt:lpstr>
      <vt:lpstr>Evidence – Appearances </vt:lpstr>
      <vt:lpstr>Jesus’ Ninth Appearance</vt:lpstr>
      <vt:lpstr>Jesus’ Tenth Appearance and Ascension. Mark 16:19-20; Luke 24:44-53; Acts 1:3-12;  1 Corinthians 15:7</vt:lpstr>
      <vt:lpstr>Jesus’ Tenth Appearance and Ascension. Mark 16:19-20; Luke 24:44-53; Acts 1:3-12;  1 Corinthians 15:7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10</cp:revision>
  <cp:lastPrinted>2023-01-07T17:40:48Z</cp:lastPrinted>
  <dcterms:created xsi:type="dcterms:W3CDTF">2023-01-04T18:11:08Z</dcterms:created>
  <dcterms:modified xsi:type="dcterms:W3CDTF">2023-01-07T17:41:12Z</dcterms:modified>
</cp:coreProperties>
</file>